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57EF2-4FCB-48CF-884C-74E620A97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7200" dirty="0"/>
              <a:t>BANCO DE IMÁGENES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55CBEC-EE9D-4E71-9820-B6292537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LOS ECOSISTEMAS</a:t>
            </a:r>
          </a:p>
        </p:txBody>
      </p:sp>
    </p:spTree>
    <p:extLst>
      <p:ext uri="{BB962C8B-B14F-4D97-AF65-F5344CB8AC3E}">
        <p14:creationId xmlns:p14="http://schemas.microsoft.com/office/powerpoint/2010/main" val="199987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D8AFEB-6C9D-4CCC-827F-2B6064E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¿Has </a:t>
            </a:r>
            <a:r>
              <a:rPr lang="en-US" sz="3400" dirty="0" err="1"/>
              <a:t>ido</a:t>
            </a:r>
            <a:r>
              <a:rPr lang="en-US" sz="3400" dirty="0"/>
              <a:t> </a:t>
            </a:r>
            <a:r>
              <a:rPr lang="en-US" sz="3400" dirty="0" err="1"/>
              <a:t>alguna</a:t>
            </a:r>
            <a:r>
              <a:rPr lang="en-US" sz="3400" dirty="0"/>
              <a:t> </a:t>
            </a:r>
            <a:r>
              <a:rPr lang="en-US" sz="3400" dirty="0" err="1"/>
              <a:t>vez</a:t>
            </a:r>
            <a:r>
              <a:rPr lang="en-US" sz="3400" dirty="0"/>
              <a:t> de </a:t>
            </a:r>
            <a:r>
              <a:rPr lang="en-US" sz="3400" dirty="0" err="1"/>
              <a:t>vacaciones</a:t>
            </a:r>
            <a:r>
              <a:rPr lang="en-US" sz="3400" dirty="0"/>
              <a:t> o </a:t>
            </a:r>
            <a:r>
              <a:rPr lang="en-US" sz="3400" dirty="0" err="1"/>
              <a:t>excursión</a:t>
            </a:r>
            <a:r>
              <a:rPr lang="en-US" sz="3400" dirty="0"/>
              <a:t> a un </a:t>
            </a:r>
            <a:r>
              <a:rPr lang="en-US" sz="3400" dirty="0" err="1"/>
              <a:t>ecosistema</a:t>
            </a:r>
            <a:r>
              <a:rPr lang="en-US" sz="3400" dirty="0"/>
              <a:t> </a:t>
            </a:r>
            <a:r>
              <a:rPr lang="en-US" sz="3400" dirty="0" err="1"/>
              <a:t>acuático</a:t>
            </a:r>
            <a:r>
              <a:rPr lang="en-US" sz="3400" dirty="0"/>
              <a:t>? ¿A </a:t>
            </a:r>
            <a:r>
              <a:rPr lang="en-US" sz="3400" dirty="0" err="1"/>
              <a:t>cuál</a:t>
            </a:r>
            <a:r>
              <a:rPr lang="en-US" sz="3400" dirty="0"/>
              <a:t>? </a:t>
            </a:r>
            <a:r>
              <a:rPr lang="en-US" sz="3400" dirty="0" err="1"/>
              <a:t>Pon</a:t>
            </a:r>
            <a:r>
              <a:rPr lang="en-US" sz="3400" dirty="0"/>
              <a:t> </a:t>
            </a:r>
            <a:r>
              <a:rPr lang="en-US" sz="3400" dirty="0" err="1"/>
              <a:t>todos</a:t>
            </a:r>
            <a:r>
              <a:rPr lang="en-US" sz="3400" dirty="0"/>
              <a:t> los </a:t>
            </a:r>
            <a:r>
              <a:rPr lang="en-US" sz="3400" dirty="0" err="1"/>
              <a:t>ejemplos</a:t>
            </a:r>
            <a:r>
              <a:rPr lang="en-US" sz="3400" dirty="0"/>
              <a:t> y </a:t>
            </a:r>
            <a:r>
              <a:rPr lang="en-US" sz="3400" dirty="0" err="1"/>
              <a:t>coméntalo</a:t>
            </a:r>
            <a:r>
              <a:rPr lang="en-US" sz="3400" dirty="0"/>
              <a:t> con </a:t>
            </a:r>
            <a:r>
              <a:rPr lang="en-US" sz="3400" dirty="0" err="1"/>
              <a:t>tu</a:t>
            </a:r>
            <a:r>
              <a:rPr lang="en-US" sz="3400" dirty="0"/>
              <a:t> </a:t>
            </a:r>
            <a:r>
              <a:rPr lang="en-US" sz="3400" dirty="0" err="1"/>
              <a:t>grupo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356939-E85F-4AD3-B574-8F8C91A4D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A374A477-3F18-4367-9F4F-41EF32804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D692C6-BA44-4E73-B5F2-8C964225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26" y="1326979"/>
            <a:ext cx="4174333" cy="41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7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4FCBE2-49AA-4794-B607-DE63490E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/>
            <a:r>
              <a:rPr lang="en-US" sz="5400">
                <a:solidFill>
                  <a:schemeClr val="tx1"/>
                </a:solidFill>
              </a:rPr>
              <a:t>¿Cuál de estas imágenes es un ecosistema acuático?</a:t>
            </a:r>
          </a:p>
        </p:txBody>
      </p:sp>
    </p:spTree>
    <p:extLst>
      <p:ext uri="{BB962C8B-B14F-4D97-AF65-F5344CB8AC3E}">
        <p14:creationId xmlns:p14="http://schemas.microsoft.com/office/powerpoint/2010/main" val="245951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2AAB8AA0-1558-4F8A-9A8A-B59E5FD3C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170A6E68-EEAC-41A7-8B31-C8E31924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58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8519CC27-1390-4DC1-A98B-BD797C9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0932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1FA39-A472-4529-8784-4A683339B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7C57F81-4ACB-4AE6-A651-2CD7E9A1C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C969627-187F-4C9A-9539-B177F934A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99785AD-96C3-4292-993B-924E06AAB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78CD9E2-CD6D-48B6-8415-8A6A2CCF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00" y="4889455"/>
            <a:ext cx="1679981" cy="1029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/>
              <a:t>1.1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604484-29C2-4B4D-94F7-5F042CD5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24" y="843921"/>
            <a:ext cx="5044213" cy="31904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B9A583-44D8-48A2-84F2-673FCBFC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27" y="879434"/>
            <a:ext cx="5044213" cy="3127412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325EA24-577F-499F-983C-3A16AF795029}"/>
              </a:ext>
            </a:extLst>
          </p:cNvPr>
          <p:cNvSpPr txBox="1">
            <a:spLocks/>
          </p:cNvSpPr>
          <p:nvPr/>
        </p:nvSpPr>
        <p:spPr>
          <a:xfrm>
            <a:off x="8023742" y="4826911"/>
            <a:ext cx="1679981" cy="10297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700" dirty="0"/>
              <a:t>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6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5E2BC01C-B0C3-4993-9915-3DEB5571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4DE17F-662C-451D-B548-8A9246B3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9" y="1213545"/>
            <a:ext cx="4717117" cy="3533284"/>
          </a:xfrm>
          <a:prstGeom prst="rect">
            <a:avLst/>
          </a:prstGeom>
        </p:spPr>
      </p:pic>
      <p:pic>
        <p:nvPicPr>
          <p:cNvPr id="5" name="Imagen 4" descr="Un campo de césped&#10;&#10;Descripción generada automáticamente">
            <a:extLst>
              <a:ext uri="{FF2B5EF4-FFF2-40B4-BE49-F238E27FC236}">
                <a16:creationId xmlns:a16="http://schemas.microsoft.com/office/drawing/2014/main" id="{F10003F0-3AEB-488E-898A-3474CE80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52" y="1417385"/>
            <a:ext cx="5621012" cy="303534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3FBDE13-2767-4D8A-888E-9BEFABFA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615" y="5792809"/>
            <a:ext cx="1679981" cy="1029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/>
              <a:t>2.1</a:t>
            </a:r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C8673FC-BE5E-4027-B6A7-3C613A33FD9E}"/>
              </a:ext>
            </a:extLst>
          </p:cNvPr>
          <p:cNvSpPr txBox="1">
            <a:spLocks/>
          </p:cNvSpPr>
          <p:nvPr/>
        </p:nvSpPr>
        <p:spPr>
          <a:xfrm>
            <a:off x="8149220" y="5828244"/>
            <a:ext cx="1679981" cy="10297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700" dirty="0"/>
              <a:t>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FB800939-0ED7-4DE9-A669-C8E6683CF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n 6" descr="Nubes blancas en el agua&#10;&#10;Descripción generada automáticamente">
            <a:extLst>
              <a:ext uri="{FF2B5EF4-FFF2-40B4-BE49-F238E27FC236}">
                <a16:creationId xmlns:a16="http://schemas.microsoft.com/office/drawing/2014/main" id="{F0C6A5AC-DFFC-41A5-B5EA-562FCB8AB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83" b="2"/>
          <a:stretch/>
        </p:blipFill>
        <p:spPr>
          <a:xfrm>
            <a:off x="5782733" y="10"/>
            <a:ext cx="6409267" cy="4883271"/>
          </a:xfrm>
          <a:prstGeom prst="rect">
            <a:avLst/>
          </a:prstGeom>
        </p:spPr>
      </p:pic>
      <p:pic>
        <p:nvPicPr>
          <p:cNvPr id="5" name="Marcador de contenido 4" descr="Vista de una playa&#10;&#10;Descripción generada automáticamente">
            <a:extLst>
              <a:ext uri="{FF2B5EF4-FFF2-40B4-BE49-F238E27FC236}">
                <a16:creationId xmlns:a16="http://schemas.microsoft.com/office/drawing/2014/main" id="{453F544E-92D5-4F8E-81C2-2285B263D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503" r="-2" b="-2"/>
          <a:stretch/>
        </p:blipFill>
        <p:spPr>
          <a:xfrm>
            <a:off x="-1" y="-1"/>
            <a:ext cx="6094411" cy="4883281"/>
          </a:xfrm>
          <a:custGeom>
            <a:avLst/>
            <a:gdLst/>
            <a:ahLst/>
            <a:cxnLst/>
            <a:rect l="l" t="t" r="r" b="b"/>
            <a:pathLst>
              <a:path w="6094411" h="4883281">
                <a:moveTo>
                  <a:pt x="0" y="0"/>
                </a:moveTo>
                <a:lnTo>
                  <a:pt x="6094411" y="0"/>
                </a:lnTo>
                <a:lnTo>
                  <a:pt x="6094411" y="2014600"/>
                </a:lnTo>
                <a:lnTo>
                  <a:pt x="5846149" y="2373182"/>
                </a:lnTo>
                <a:lnTo>
                  <a:pt x="5843219" y="2381649"/>
                </a:lnTo>
                <a:lnTo>
                  <a:pt x="5838822" y="2394349"/>
                </a:lnTo>
                <a:lnTo>
                  <a:pt x="5834426" y="2407048"/>
                </a:lnTo>
                <a:lnTo>
                  <a:pt x="5834426" y="2417632"/>
                </a:lnTo>
                <a:lnTo>
                  <a:pt x="5834426" y="2430332"/>
                </a:lnTo>
                <a:lnTo>
                  <a:pt x="5838822" y="2440915"/>
                </a:lnTo>
                <a:lnTo>
                  <a:pt x="5843219" y="2453615"/>
                </a:lnTo>
                <a:lnTo>
                  <a:pt x="5846149" y="2462082"/>
                </a:lnTo>
                <a:lnTo>
                  <a:pt x="6094411" y="2820664"/>
                </a:lnTo>
                <a:lnTo>
                  <a:pt x="6094411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5FDA5805-8E79-4871-8496-98B8AB79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F6F8A74-2C4E-42AC-A997-B2807A68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31" y="5169528"/>
            <a:ext cx="1679981" cy="1029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/>
              <a:t>3.1</a:t>
            </a:r>
            <a:endParaRPr lang="en-U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0496893-D60F-49E1-83E8-2994034252DC}"/>
              </a:ext>
            </a:extLst>
          </p:cNvPr>
          <p:cNvSpPr txBox="1">
            <a:spLocks/>
          </p:cNvSpPr>
          <p:nvPr/>
        </p:nvSpPr>
        <p:spPr>
          <a:xfrm>
            <a:off x="8147375" y="5169528"/>
            <a:ext cx="1679981" cy="10297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700" dirty="0"/>
              <a:t>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0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5E2BC01C-B0C3-4993-9915-3DEB5571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 descr="Una roca en un cuerpo de agua&#10;&#10;Descripción generada automáticamente">
            <a:extLst>
              <a:ext uri="{FF2B5EF4-FFF2-40B4-BE49-F238E27FC236}">
                <a16:creationId xmlns:a16="http://schemas.microsoft.com/office/drawing/2014/main" id="{97915E55-B2E4-4C2B-AAD6-643C46AD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1375179"/>
            <a:ext cx="5627310" cy="31231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E37F35-F932-46FB-B95D-C5FB95B0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5179"/>
            <a:ext cx="5936812" cy="312315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637266C-CF92-4F16-B0C9-39C2728D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231" y="5828244"/>
            <a:ext cx="1679981" cy="1029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/>
              <a:t>4.1</a:t>
            </a:r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C0EB93D-EDA4-4CBE-8FC9-106E740F1EC0}"/>
              </a:ext>
            </a:extLst>
          </p:cNvPr>
          <p:cNvSpPr txBox="1">
            <a:spLocks/>
          </p:cNvSpPr>
          <p:nvPr/>
        </p:nvSpPr>
        <p:spPr>
          <a:xfrm>
            <a:off x="8224415" y="5846531"/>
            <a:ext cx="1679981" cy="10297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700" dirty="0"/>
              <a:t>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87423C-B117-42E1-A636-8198D8B91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1A5CA-7984-4DC3-8A2D-39113A131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 w="22225">
            <a:solidFill>
              <a:srgbClr val="DF9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05DAA6-ED60-4CFB-A451-0A66146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3" r="13398" b="2"/>
          <a:stretch/>
        </p:blipFill>
        <p:spPr>
          <a:xfrm>
            <a:off x="649054" y="643467"/>
            <a:ext cx="5130799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AD62C2-B3AD-456D-882D-D57D45230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noFill/>
          <a:ln w="22225">
            <a:solidFill>
              <a:srgbClr val="DF9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Vista de una ciudad con río&#10;&#10;Descripción generada automáticamente">
            <a:extLst>
              <a:ext uri="{FF2B5EF4-FFF2-40B4-BE49-F238E27FC236}">
                <a16:creationId xmlns:a16="http://schemas.microsoft.com/office/drawing/2014/main" id="{903BDAB2-A8C9-49F7-BEBA-E5042FDA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2" r="29098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1573D1D-D787-42B8-8418-FCCEC4BB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081" y="5781359"/>
            <a:ext cx="1679981" cy="1029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/>
              <a:t>5.1</a:t>
            </a:r>
            <a:endParaRPr lang="en-US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52B70A0-52BB-4610-BBCB-9FC64C812C88}"/>
              </a:ext>
            </a:extLst>
          </p:cNvPr>
          <p:cNvSpPr txBox="1">
            <a:spLocks/>
          </p:cNvSpPr>
          <p:nvPr/>
        </p:nvSpPr>
        <p:spPr>
          <a:xfrm>
            <a:off x="8145934" y="5781359"/>
            <a:ext cx="1679981" cy="10297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700" dirty="0"/>
              <a:t>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5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5E2BC01C-B0C3-4993-9915-3DEB5571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296A57-CC24-4AE7-9C7B-B5130CE5E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840585"/>
            <a:ext cx="5627310" cy="4192345"/>
          </a:xfrm>
          <a:prstGeom prst="rect">
            <a:avLst/>
          </a:prstGeom>
        </p:spPr>
      </p:pic>
      <p:pic>
        <p:nvPicPr>
          <p:cNvPr id="7" name="Imagen 6" descr="Arena de la playa&#10;&#10;Descripción generada automáticamente">
            <a:extLst>
              <a:ext uri="{FF2B5EF4-FFF2-40B4-BE49-F238E27FC236}">
                <a16:creationId xmlns:a16="http://schemas.microsoft.com/office/drawing/2014/main" id="{95BE1CD9-827E-41CE-AFD3-1A445D5A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112" y="840585"/>
            <a:ext cx="5965794" cy="419234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5ED5C8F-970C-4FB4-B368-2AB160F8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25" y="5798485"/>
            <a:ext cx="1679981" cy="1029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/>
              <a:t>6.1</a:t>
            </a:r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F659E3E-DEF4-4C9E-8EC4-4CEEA4525846}"/>
              </a:ext>
            </a:extLst>
          </p:cNvPr>
          <p:cNvSpPr txBox="1">
            <a:spLocks/>
          </p:cNvSpPr>
          <p:nvPr/>
        </p:nvSpPr>
        <p:spPr>
          <a:xfrm>
            <a:off x="8229018" y="5798485"/>
            <a:ext cx="1679981" cy="10297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700" dirty="0"/>
              <a:t>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7E0165-DFD4-4808-AA0F-27E48428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23" y="1807440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 err="1">
                <a:solidFill>
                  <a:schemeClr val="tx1"/>
                </a:solidFill>
              </a:rPr>
              <a:t>Ahora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vuelve</a:t>
            </a:r>
            <a:r>
              <a:rPr lang="en-US" sz="4600" dirty="0">
                <a:solidFill>
                  <a:schemeClr val="tx1"/>
                </a:solidFill>
              </a:rPr>
              <a:t> para </a:t>
            </a:r>
            <a:r>
              <a:rPr lang="en-US" sz="4600" dirty="0" err="1">
                <a:solidFill>
                  <a:schemeClr val="tx1"/>
                </a:solidFill>
              </a:rPr>
              <a:t>atrás</a:t>
            </a:r>
            <a:r>
              <a:rPr lang="en-US" sz="4600" dirty="0">
                <a:solidFill>
                  <a:schemeClr val="tx1"/>
                </a:solidFill>
              </a:rPr>
              <a:t>, y </a:t>
            </a:r>
            <a:r>
              <a:rPr lang="en-US" sz="4600" dirty="0" err="1">
                <a:solidFill>
                  <a:schemeClr val="tx1"/>
                </a:solidFill>
              </a:rPr>
              <a:t>pon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nombre</a:t>
            </a:r>
            <a:r>
              <a:rPr lang="en-US" sz="4600" dirty="0">
                <a:solidFill>
                  <a:schemeClr val="tx1"/>
                </a:solidFill>
              </a:rPr>
              <a:t> a </a:t>
            </a:r>
            <a:r>
              <a:rPr lang="en-US" sz="4600" dirty="0" err="1">
                <a:solidFill>
                  <a:schemeClr val="tx1"/>
                </a:solidFill>
              </a:rPr>
              <a:t>cada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ecosistema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acuático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conforme</a:t>
            </a:r>
            <a:r>
              <a:rPr lang="en-US" sz="4600" dirty="0">
                <a:solidFill>
                  <a:schemeClr val="tx1"/>
                </a:solidFill>
              </a:rPr>
              <a:t> al </a:t>
            </a:r>
            <a:r>
              <a:rPr lang="en-US" sz="4600" dirty="0" err="1">
                <a:solidFill>
                  <a:schemeClr val="tx1"/>
                </a:solidFill>
              </a:rPr>
              <a:t>tipo</a:t>
            </a:r>
            <a:r>
              <a:rPr lang="en-US" sz="4600" dirty="0">
                <a:solidFill>
                  <a:schemeClr val="tx1"/>
                </a:solidFill>
              </a:rPr>
              <a:t> que </a:t>
            </a:r>
            <a:r>
              <a:rPr lang="en-US" sz="4600" dirty="0" err="1">
                <a:solidFill>
                  <a:schemeClr val="tx1"/>
                </a:solidFill>
              </a:rPr>
              <a:t>corresponda</a:t>
            </a:r>
            <a:endParaRPr lang="en-US" sz="4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8346</TotalTime>
  <Words>72</Words>
  <Application>Microsoft Office PowerPoint</Application>
  <PresentationFormat>Panorámica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Citable</vt:lpstr>
      <vt:lpstr>BANCO DE IMÁGENES </vt:lpstr>
      <vt:lpstr>¿Cuál de estas imágenes es un ecosistema acuático?</vt:lpstr>
      <vt:lpstr>1.1</vt:lpstr>
      <vt:lpstr>2.1</vt:lpstr>
      <vt:lpstr>3.1</vt:lpstr>
      <vt:lpstr>4.1</vt:lpstr>
      <vt:lpstr>5.1</vt:lpstr>
      <vt:lpstr>6.1</vt:lpstr>
      <vt:lpstr>Ahora vuelve para atrás, y pon nombre a cada ecosistema acuático conforme al tipo que corresponda</vt:lpstr>
      <vt:lpstr>¿Has ido alguna vez de vacaciones o excursión a un ecosistema acuático? ¿A cuál? Pon todos los ejemplos y coméntalo con tu grupo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DE IMÁGENES </dc:title>
  <dc:creator>Natalia Guijarro Sanchez</dc:creator>
  <cp:lastModifiedBy>Natalia Guijarro Sanchez</cp:lastModifiedBy>
  <cp:revision>4</cp:revision>
  <dcterms:created xsi:type="dcterms:W3CDTF">2020-12-30T12:10:51Z</dcterms:created>
  <dcterms:modified xsi:type="dcterms:W3CDTF">2021-01-05T12:58:19Z</dcterms:modified>
</cp:coreProperties>
</file>